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2914648" x="0"/>
            <a:ext cy="22289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9" name="Shape 9"/>
          <p:cNvCxnSpPr/>
          <p:nvPr/>
        </p:nvCxnSpPr>
        <p:spPr>
          <a:xfrm>
            <a:off y="291464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618313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2964777" x="685800"/>
            <a:ext cy="9447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4" name="Shape 14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9" name="Shape 19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5" name="Shape 25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/>
        </p:nvSpPr>
        <p:spPr>
          <a:xfrm>
            <a:off y="4225081" x="0"/>
            <a:ext cy="9183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9" name="Shape 29"/>
          <p:cNvCxnSpPr/>
          <p:nvPr/>
        </p:nvCxnSpPr>
        <p:spPr>
          <a:xfrm>
            <a:off y="4225081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0" name="Shape 3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33350" marL="74295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14300" marL="16002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14300" marL="20574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marL="25146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marL="29718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marL="34290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marL="38862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618313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Joseph Stalin Human Rights Violations 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2964777" x="685800"/>
            <a:ext cy="9447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25425" x="5913925"/>
            <a:ext cy="2381250" cx="2857500"/>
          </a:xfrm>
          <a:prstGeom prst="rect">
            <a:avLst/>
          </a:prstGeom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Why?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Nothing Personal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He wanted all power to belong to soviet Russia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Took out anyone in his path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39599" x="3043722"/>
            <a:ext cy="1745049" cx="3056548"/>
          </a:xfrm>
          <a:prstGeom prst="rect">
            <a:avLst/>
          </a:prstGeom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Article 5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marR="139700" indent="-419100" marL="45720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No one shall be subjected to cruel, inhuman or degrading treatment or punishment.</a:t>
            </a:r>
          </a:p>
          <a:p>
            <a:pPr rtl="0" lvl="0" marR="139700" indent="-419100" marL="45720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took 300, 000 Polish prisoners </a:t>
            </a:r>
          </a:p>
          <a:p>
            <a:pPr rtl="0" lvl="0" marR="139700" indent="-419100" marL="45720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Killed 25, 700 POW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97050" x="6103300"/>
            <a:ext cy="1828800" cx="2505075"/>
          </a:xfrm>
          <a:prstGeom prst="rect">
            <a:avLst/>
          </a:prstGeom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Article 13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Everyone has the right to freedom of movement and residence within the borders of each state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Millions forced off holdings on to collective farms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Major landowners, killed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Article 20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Everyone has the right to freedom of peaceful assembly and association 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No one may be compelled to belong to an association 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Not USSR? Not a problem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903575" x="5764400"/>
            <a:ext cy="1885950" cx="2857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Article 25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Everyone has the right to a standard of living adequate for the health and well-being of himself and of his family, including food, clothing, housing and medical care…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Destroyed infrastructure and food supplies so Germans, and others could not take them 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More Than Just Human Rights 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Shot deserters 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Soviet troops raped 10, 00 to 2 million women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Killed Polish Officers, blamed Germans 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09675" x="1190950"/>
            <a:ext cy="1810624" cx="2736449"/>
          </a:xfrm>
          <a:prstGeom prst="rect">
            <a:avLst/>
          </a:prstGeom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76" name="Shape 7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209675" x="4558575"/>
            <a:ext cy="1810625" cx="2736449"/>
          </a:xfrm>
          <a:prstGeom prst="rect">
            <a:avLst/>
          </a:prstGeom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